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2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1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9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8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F551-7447-1243-BB3A-DEDAF09505F9}" type="datetimeFigureOut">
              <a:rPr lang="en-US" smtClean="0"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49C7-1F7D-854B-9C64-B083E8C75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7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7" y="-1549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8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3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5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7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8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6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5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4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1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9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1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1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8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1" y="0"/>
            <a:ext cx="88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1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McGuire</dc:creator>
  <cp:lastModifiedBy>Marsha McGuire</cp:lastModifiedBy>
  <cp:revision>1</cp:revision>
  <dcterms:created xsi:type="dcterms:W3CDTF">2014-12-14T22:55:23Z</dcterms:created>
  <dcterms:modified xsi:type="dcterms:W3CDTF">2014-12-14T23:04:48Z</dcterms:modified>
</cp:coreProperties>
</file>